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067A-4749-493D-9DEC-E062AE4DB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C385F-1F44-4569-8AA3-15129B72A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A63F6-73C3-41A3-9DDE-00B41329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196-524B-4193-82FD-28086D7EB17E}" type="datetimeFigureOut">
              <a:rPr lang="en-US" smtClean="0"/>
              <a:t>21/02/05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6B364-DED4-4376-98D4-445B3F10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93600-8374-4D33-96E9-4EC5BECC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D5BE-0B9B-491D-9F14-B3FF9F5A3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1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9342-53B6-4D49-9713-CE4DFAB5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8BD95-82A3-4877-9991-DD24739AB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8FC38-37CC-45EF-BC68-A4BA90EE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196-524B-4193-82FD-28086D7EB17E}" type="datetimeFigureOut">
              <a:rPr lang="en-US" smtClean="0"/>
              <a:t>21/02/05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84D21-1A32-49DF-BACB-C27367B6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73657-714F-4BA0-824A-CBC15BEED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D5BE-0B9B-491D-9F14-B3FF9F5A3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7452B-5E16-41FF-8D35-57C5AE3D8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93BA7-7B3F-4139-AA91-DA6C0BB37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0D482-B5BC-4688-A645-53F8D8AE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196-524B-4193-82FD-28086D7EB17E}" type="datetimeFigureOut">
              <a:rPr lang="en-US" smtClean="0"/>
              <a:t>21/02/05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D5BE2-8F71-4722-A82B-9EBEE492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B54D7-2788-4205-94BB-D6497534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D5BE-0B9B-491D-9F14-B3FF9F5A3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0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270F-3EAA-43AA-A75E-4560E010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E70D1-2BC3-40B8-A920-EB4CE804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354E-9F36-4819-B3E9-DA2B66B2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196-524B-4193-82FD-28086D7EB17E}" type="datetimeFigureOut">
              <a:rPr lang="en-US" smtClean="0"/>
              <a:t>21/02/05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DD29-E31E-41D2-9980-5F31D0A1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876F0-BDD0-4BBC-BDCE-7A4311DF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D5BE-0B9B-491D-9F14-B3FF9F5A3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8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8C6F-2A6B-4895-8240-BD5C4ADB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5E0A4-2142-45FC-B673-B08433C8A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A702D-7E7D-4F08-BCE9-B9A79A32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196-524B-4193-82FD-28086D7EB17E}" type="datetimeFigureOut">
              <a:rPr lang="en-US" smtClean="0"/>
              <a:t>21/02/05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6114B-F69B-44D0-BFD4-2830386D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8081C-A5AB-451C-88B8-6D11FCBD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D5BE-0B9B-491D-9F14-B3FF9F5A3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9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6F45F-7C03-4E10-A8A5-2FDFFA62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15426-DAC7-4F46-B10A-672C6CB1A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B2C4F-8430-4B74-B9E9-D73ECFBE6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23191-BABD-49E5-B5A8-000C3F36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196-524B-4193-82FD-28086D7EB17E}" type="datetimeFigureOut">
              <a:rPr lang="en-US" smtClean="0"/>
              <a:t>21/02/05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505D9-E3CF-4E21-940A-F36D7648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59329-BF4C-47F8-8B48-5CF7B7D1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D5BE-0B9B-491D-9F14-B3FF9F5A3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5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DF6C-06E2-4B40-8C13-DCE09845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44341-8E6E-4BE0-B02E-CF3646853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AFF96-0AA9-463D-8839-7B235AD04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6AD1D-3858-42FF-92DE-0B8FF43E0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BF960-8713-4B17-A913-789CF20F4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801C6B-8CC1-414A-8343-D71BE2C2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196-524B-4193-82FD-28086D7EB17E}" type="datetimeFigureOut">
              <a:rPr lang="en-US" smtClean="0"/>
              <a:t>21/02/05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0AD4E6-DB88-4E7B-BF41-9855B91B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9EE8DB-AA12-4B11-8B7F-2CC306D4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D5BE-0B9B-491D-9F14-B3FF9F5A3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8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1A50-553B-4B17-9CB7-3EB07412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8D17C-F762-4743-B829-EB82B614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196-524B-4193-82FD-28086D7EB17E}" type="datetimeFigureOut">
              <a:rPr lang="en-US" smtClean="0"/>
              <a:t>21/02/05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DA6DC-9FEA-461E-87F1-355F69A48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37E61-72BB-436C-8FC4-8A00D810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D5BE-0B9B-491D-9F14-B3FF9F5A3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0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41066-45D5-489C-9CB1-5BDE0612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196-524B-4193-82FD-28086D7EB17E}" type="datetimeFigureOut">
              <a:rPr lang="en-US" smtClean="0"/>
              <a:t>21/02/05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27F51-253B-408C-AB94-AC87461E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D0D8C-9B6D-43E0-9225-25FF1351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D5BE-0B9B-491D-9F14-B3FF9F5A3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0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C04A-6418-41B2-98A2-E2A91B62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B0CBA-1A30-48FC-BC5C-CD5AFFBA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64470-46BE-4750-8FC6-D583EF74A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23FB8-0DB2-4C58-816B-37B21755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196-524B-4193-82FD-28086D7EB17E}" type="datetimeFigureOut">
              <a:rPr lang="en-US" smtClean="0"/>
              <a:t>21/02/05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BB76A-0FBB-4583-A21C-76D0573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26B7D-4AFA-41CA-A682-DA96C0CC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D5BE-0B9B-491D-9F14-B3FF9F5A3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533E-CA08-4C71-88FE-0B240535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6C04D-D5C7-46B5-8FE3-875F894B0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2F5F7-8D62-4BF2-A447-87A2465EF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BAA56-62AA-4C62-B423-7DFA9858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196-524B-4193-82FD-28086D7EB17E}" type="datetimeFigureOut">
              <a:rPr lang="en-US" smtClean="0"/>
              <a:t>21/02/05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87C96-E43E-406A-84D8-1742312C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E0BA9-713E-4AA2-B53A-B485B85E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D5BE-0B9B-491D-9F14-B3FF9F5A3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4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1C560A-7870-4FC3-8B13-9EF17302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BD38E-6286-467C-B73E-561FAF019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B0C7-5571-4336-A8DD-AB714164D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F196-524B-4193-82FD-28086D7EB17E}" type="datetimeFigureOut">
              <a:rPr lang="en-US" smtClean="0"/>
              <a:t>21/02/05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49F54-31A9-4C6D-92E1-FE32790CF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396BE-5F6B-44BF-BBAC-E5C9D0CBD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D5BE-0B9B-491D-9F14-B3FF9F5A3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8912"/>
            <a:ext cx="12192000" cy="641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85D1F-00A0-4426-AC22-29BC413F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10464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3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CC756-47B5-4367-8CCA-87D92E573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91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Charalampos Katsipoulakis</dc:creator>
  <cp:lastModifiedBy>Charalampos Katsipoulakis</cp:lastModifiedBy>
  <cp:revision>2</cp:revision>
  <dcterms:created xsi:type="dcterms:W3CDTF">2021-02-05T13:40:24Z</dcterms:created>
  <dcterms:modified xsi:type="dcterms:W3CDTF">2021-02-05T13:45:29Z</dcterms:modified>
</cp:coreProperties>
</file>